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/>
    <p:restoredTop sz="94617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Health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65378-AA1C-46F0-E3A5-2D534E9180BD}"/>
              </a:ext>
            </a:extLst>
          </p:cNvPr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1599979-68ED-535D-0B18-EC1F932619A7}"/>
                </a:ext>
              </a:extLst>
            </p:cNvPr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3BE2E2-B9E0-7785-FD16-1C7046BC6841}"/>
                </a:ext>
              </a:extLst>
            </p:cNvPr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>
              <a:extLst>
                <a:ext uri="{FF2B5EF4-FFF2-40B4-BE49-F238E27FC236}">
                  <a16:creationId xmlns:a16="http://schemas.microsoft.com/office/drawing/2014/main" id="{C350EEAD-2420-76BB-E10E-7D92A3595201}"/>
                </a:ext>
              </a:extLst>
            </p:cNvPr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21EE72CA-783A-A6F4-8163-B2CA8148744A}"/>
                </a:ext>
              </a:extLst>
            </p:cNvPr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241445-C4C3-8DBB-31FA-1617AE699C81}"/>
                </a:ext>
              </a:extLst>
            </p:cNvPr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DCA026C8-8FD6-6B0C-EF49-58FA2BFDD700}"/>
                </a:ext>
              </a:extLst>
            </p:cNvPr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703167-FA38-A1DA-5B19-F462D20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Testing for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/>
          <p:nvPr/>
        </p:nvSpPr>
        <p:spPr>
          <a:xfrm>
            <a:off x="1068702" y="1867336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Blood tests –</a:t>
            </a:r>
          </a:p>
          <a:p>
            <a:pPr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check your liver function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A76C4-B884-8AF7-FC05-9FDEE728C9D2}"/>
              </a:ext>
            </a:extLst>
          </p:cNvPr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Scans –</a:t>
            </a:r>
          </a:p>
          <a:p>
            <a:pPr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ultrasound, CT or MRI to see the liver and check for inflammation, swelling or scarring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A227-800B-D8E6-BCD9-59A77466EE56}"/>
              </a:ext>
            </a:extLst>
          </p:cNvPr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Liver biopsy –</a:t>
            </a:r>
          </a:p>
          <a:p>
            <a:pPr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taking a small sample of your liver tissue to understand how your liver is functioning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Talk to your doctor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or GP if you are worried or have questions about your liver health.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0140F42-B930-C1E4-4733-5FDD37B29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7FE03-B6BC-5DFE-D2F8-98032658E5F3}"/>
              </a:ext>
            </a:extLst>
          </p:cNvPr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26A9EDC-9001-3854-0843-072B90ADEDD5}"/>
              </a:ext>
            </a:extLst>
          </p:cNvPr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B test results will tell you if you: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232788-D00E-FFAE-CA0F-EA6D9A0A9D6C}"/>
              </a:ext>
            </a:extLst>
          </p:cNvPr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B352D5FF-B9C0-0521-0816-A288D3ACD5FF}"/>
              </a:ext>
            </a:extLst>
          </p:cNvPr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C test results will tell you if you: </a:t>
            </a:r>
            <a:r>
              <a:rPr lang="en-US" sz="2000" dirty="0"/>
              <a:t> 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Testing for hepatitis B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There are different types of blood tests for hepatitis B and C.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They are easy and confidential.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5174-D4BC-46CA-A252-E92A7DA0ADCC}"/>
              </a:ext>
            </a:extLst>
          </p:cNvPr>
          <p:cNvSpPr txBox="1"/>
          <p:nvPr/>
        </p:nvSpPr>
        <p:spPr>
          <a:xfrm>
            <a:off x="506818" y="3607959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chronic (long term) hepatitis B infection, and need care and treatment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developed protection against hepatitis B, and cannot get it again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Don’t have protection against hepatitis B, and need a hepatitis B vaccination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7017D-9334-0AC7-1BED-93161113BC82}"/>
              </a:ext>
            </a:extLst>
          </p:cNvPr>
          <p:cNvSpPr txBox="1"/>
          <p:nvPr/>
        </p:nvSpPr>
        <p:spPr>
          <a:xfrm>
            <a:off x="6397256" y="3607959"/>
            <a:ext cx="411834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ever had hepatitis C but do not have it now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hepatitis C now and can get cured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882FC9-3855-B992-B24A-5114E8951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Treating 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EF701-F362-577D-62B0-9E058309B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Treatment may be an option –  your doctor will advise you if you need treatment.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medications (provided by your GP), diet and exercise and managing a healthy lifestyle.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Once your liver is badly damaged (cirrhosis), it cannot be reversed.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0F16B9-C8D4-D33D-615B-8C672FD2CE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Treating hepatitis B and hepatitis 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7356CE-A826-EEC5-F737-930FAA3DB50F}"/>
              </a:ext>
            </a:extLst>
          </p:cNvPr>
          <p:cNvSpPr/>
          <p:nvPr/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5852BF0-C180-5823-8936-FBA4B640FD36}"/>
              </a:ext>
            </a:extLst>
          </p:cNvPr>
          <p:cNvSpPr/>
          <p:nvPr/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/>
          <p:nvPr/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- see your doctor regularly (every 6-12 months) to check the health of your liver.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Treatment can reduce damage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 the liver and reduce the risk of liver cancer.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Your doctor will advise you if you need to take medication.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F5C44B-615E-57E5-CCFD-B5CEEF9F6773}"/>
              </a:ext>
            </a:extLst>
          </p:cNvPr>
          <p:cNvSpPr/>
          <p:nvPr/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DFC63CB7-CB29-9FD1-7923-2FC7C806F069}"/>
              </a:ext>
            </a:extLst>
          </p:cNvPr>
          <p:cNvSpPr/>
          <p:nvPr/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C </a:t>
            </a:r>
            <a:r>
              <a:rPr lang="en-US" sz="20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129C2-8D71-E243-8B74-CA591FCC7864}"/>
              </a:ext>
            </a:extLst>
          </p:cNvPr>
          <p:cNvSpPr txBox="1"/>
          <p:nvPr/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is treated with medications called Direct Acting Anti-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virals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(DAAs). They are pills or tablets that: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Clear the virus from your body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few or no side-effects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Lower the risk of liver damage and getting liver cancer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Cure 95% of people living with hepatitis C.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96DA1-C20A-9832-3283-2B6DE03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BDF75-CF89-FBFB-A563-EEFDF50EF0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16B1-EF9E-2C3B-8B33-417B48F4C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to protect yourself from hepatitis B and C?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408290" y="1749068"/>
            <a:ext cx="8841137" cy="4594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C296"/>
                </a:solidFill>
                <a:latin typeface="Public Sans Medium" pitchFamily="2" charset="77"/>
              </a:rPr>
              <a:t>Hepatitis C: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Don’t share personal items like toothbrushes or razors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Only get tattoos or body piercings from licensed professionals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sterile (clean) equipment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Only get medical and dental procedures by licensed professionals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Use condoms and lubricant during sex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Be careful about getting medical and dental procedures when travelling overseas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Wear gloves when cleaning up blood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Never share drug injecting equipment.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65A93-EBCA-0C63-31E2-71E4C6C47CDD}"/>
              </a:ext>
            </a:extLst>
          </p:cNvPr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9FDEE-7DE9-0F21-D24D-7A7F1248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19836-699A-B31B-EA95-CC789F48D19C}"/>
                </a:ext>
              </a:extLst>
            </p:cNvPr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FFA969"/>
                  </a:solidFill>
                  <a:latin typeface="Public Sans Medium" pitchFamily="2" charset="77"/>
                </a:rPr>
                <a:t>Hepatitis B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 GET VACCINATED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Caring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for your liver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95A0E-52A5-86FD-1209-470B3C8031EA}"/>
              </a:ext>
            </a:extLst>
          </p:cNvPr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Eating well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E9EC-C0A6-9744-989F-43405AF00733}"/>
              </a:ext>
            </a:extLst>
          </p:cNvPr>
          <p:cNvSpPr txBox="1"/>
          <p:nvPr/>
        </p:nvSpPr>
        <p:spPr>
          <a:xfrm>
            <a:off x="3496051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Reduce or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stop alcohol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C8A9E-1B01-3202-ED7A-0E6BC9676EE5}"/>
              </a:ext>
            </a:extLst>
          </p:cNvPr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Exercise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B437A-D3EF-4142-4CEA-D27BAFEF930E}"/>
              </a:ext>
            </a:extLst>
          </p:cNvPr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Caring for yourself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/>
          </p:cNvSpPr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There are four main lifestyle factors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that are important when caring for your liver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help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6C4A5-8A39-805C-03D1-A06AAFE01FD3}"/>
              </a:ext>
            </a:extLst>
          </p:cNvPr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General Practitioner (GP) 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3A9CD-1607-3C29-FBE0-5E6833158DC8}"/>
              </a:ext>
            </a:extLst>
          </p:cNvPr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clinics - 1800 451 624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sexualhealth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D2DE-187A-2668-40AB-4F6B070D09B8}"/>
              </a:ext>
            </a:extLst>
          </p:cNvPr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Multicultural HIV and Hepatitis Service 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www.mhahs.org.au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D861-5BC8-802D-E8BD-131CA978411E}"/>
              </a:ext>
            </a:extLst>
          </p:cNvPr>
          <p:cNvGrpSpPr/>
          <p:nvPr/>
        </p:nvGrpSpPr>
        <p:grpSpPr>
          <a:xfrm>
            <a:off x="10368882" y="1630220"/>
            <a:ext cx="1415661" cy="1098550"/>
            <a:chOff x="10575241" y="4970666"/>
            <a:chExt cx="1415661" cy="1098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AF3374-995E-11A7-D1E6-7E2747F1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D5EFE-5A1F-F431-DF11-8226DB5A37EE}"/>
                </a:ext>
              </a:extLst>
            </p:cNvPr>
            <p:cNvSpPr txBox="1"/>
            <p:nvPr/>
          </p:nvSpPr>
          <p:spPr>
            <a:xfrm>
              <a:off x="10578436" y="5270419"/>
              <a:ext cx="14124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Find a GP</a:t>
              </a:r>
              <a:endPara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142D70-48E2-4998-2A66-E86F6275E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8" y="-864784"/>
            <a:ext cx="5505450" cy="701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4F6022-F904-95D6-83D0-9CEF161570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5E758-B62D-BF0F-47D2-87F6F811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 get help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 your 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If you need assistance with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talking to your doctor or health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provider in your language: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Call the Translating and Interpreting Service (TIS) on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service is free and confidential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Ask the receptionist to book a free interpreter for you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B3D9A6-BEF5-45A4-6CB5-C0A24A84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9EA11-7A8B-5145-5963-187DFD79E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have we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learnt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True or False?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Your liver processes most things you eat and drink, even chemicals that touch your skin.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know you have liver disease when you start feeling sick.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left untreated, hepatitis B can cause liver disease.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most important thing about liver health is doing lots of exercise.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Important messages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 take away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Eat a healthy diet and exercise regularly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Maintain a healthy body weight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Avoid or reduce alcohol intake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Monitor the health of your liver with your GP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Test for hepatitis B and C (hepatitis B vaccination is available)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A27BD-4B61-7814-229E-90B1A6025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Today we will talk about…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Why the liver is an important part of your body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What you need to know about liver disease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can get liver disease and the common signs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Testing the health of your liver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to keep your liver healthy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Finding help and support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Developed by: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593A1-5A40-20D1-39BA-FFE98C2B656D}"/>
              </a:ext>
            </a:extLst>
          </p:cNvPr>
          <p:cNvSpPr txBox="1"/>
          <p:nvPr/>
        </p:nvSpPr>
        <p:spPr>
          <a:xfrm>
            <a:off x="300625" y="4594215"/>
            <a:ext cx="6097508" cy="493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1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92C658-1CE9-0765-E31A-2E13CA946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Facts about your liver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828B9-DF6C-5579-39F2-30BED701FE88}"/>
              </a:ext>
            </a:extLst>
          </p:cNvPr>
          <p:cNvGrpSpPr/>
          <p:nvPr/>
        </p:nvGrpSpPr>
        <p:grpSpPr>
          <a:xfrm>
            <a:off x="6838806" y="655443"/>
            <a:ext cx="2095500" cy="1879600"/>
            <a:chOff x="6732126" y="403506"/>
            <a:chExt cx="2095500" cy="1879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A9FA3-3425-931A-64F4-BF9A853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403506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8F104-B86E-E21B-D784-E173A48F3CB5}"/>
                </a:ext>
              </a:extLst>
            </p:cNvPr>
            <p:cNvSpPr txBox="1"/>
            <p:nvPr/>
          </p:nvSpPr>
          <p:spPr>
            <a:xfrm>
              <a:off x="6848114" y="540958"/>
              <a:ext cx="18403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Your liver is on the right hand side of the body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1C7DC32-5A25-40C4-5854-A59015DE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/>
          <p:nvPr/>
        </p:nvSpPr>
        <p:spPr>
          <a:xfrm>
            <a:off x="334448" y="2018659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It's a large organ with over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500 jobs to do, and it: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Breaks down food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Cleans your blood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Fights infections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Helps gives you energy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Helps digestion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Can repair itself and regrow after being damaged (if not severe)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39E88E-387D-5A31-273D-86159DE5C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does a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healthy liver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Makes and stores sugar and fat for your body’s energy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processes what you eat, drink and the medicines you take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helps clean your blood of toxins that are harmful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 your body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fights infections and helps digest food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Able to repair itself and regrow after being damaged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(if not severe)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B6C8D0-2793-4818-6F5C-6D55BC7058E4}"/>
              </a:ext>
            </a:extLst>
          </p:cNvPr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3C47-8E88-863B-284C-F4DBA18B8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disease?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4D8F-622D-4707-7686-CC96455D3916}"/>
              </a:ext>
            </a:extLst>
          </p:cNvPr>
          <p:cNvSpPr txBox="1"/>
          <p:nvPr/>
        </p:nvSpPr>
        <p:spPr>
          <a:xfrm>
            <a:off x="5138261" y="5563323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Liver disease can cause 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liver failure and liver cancer!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6B784-609B-E838-F99F-7942D175EAD6}"/>
              </a:ext>
            </a:extLst>
          </p:cNvPr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Liver disease damages the liver and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stops it from working properly: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Many conditions can affect the liver: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Viral hepatitis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Fatty liver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Alcoholic liver disease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Genetic condition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Liver cancer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Most people with liver disease do not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feel sick or have symptoms.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D20BE-395D-44C2-3719-38D058F05D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E993CE-6BAE-9A56-297D-663108E2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Stages of liver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199373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Healthy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72B4D-436A-F039-305E-F2C7970812CF}"/>
              </a:ext>
            </a:extLst>
          </p:cNvPr>
          <p:cNvSpPr txBox="1"/>
          <p:nvPr/>
        </p:nvSpPr>
        <p:spPr>
          <a:xfrm>
            <a:off x="2352264" y="1738881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Fatty liver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9098-4DF7-8FB9-4810-46DFB05E0ED5}"/>
              </a:ext>
            </a:extLst>
          </p:cNvPr>
          <p:cNvSpPr txBox="1"/>
          <p:nvPr/>
        </p:nvSpPr>
        <p:spPr>
          <a:xfrm>
            <a:off x="4513946" y="2377430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Hepatitis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(inflammation)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B9F32-846A-0021-4792-16EF0CAD3D9C}"/>
              </a:ext>
            </a:extLst>
          </p:cNvPr>
          <p:cNvSpPr txBox="1"/>
          <p:nvPr/>
        </p:nvSpPr>
        <p:spPr>
          <a:xfrm>
            <a:off x="6675630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Fibrosis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(scarring)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D595B-5127-681F-B8C4-F1BD616DCA0A}"/>
              </a:ext>
            </a:extLst>
          </p:cNvPr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Cirrhosis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1A22E-7F72-1327-FFE4-5D2EC89F4D3B}"/>
              </a:ext>
            </a:extLst>
          </p:cNvPr>
          <p:cNvSpPr txBox="1"/>
          <p:nvPr/>
        </p:nvSpPr>
        <p:spPr>
          <a:xfrm>
            <a:off x="10454542" y="3346568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 failure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25F2-F403-450D-DCE0-3D35887274DC}"/>
              </a:ext>
            </a:extLst>
          </p:cNvPr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 cancer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727189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is at risk of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disease?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Liver disease can affect anyone but those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at risk of liver damage are people who: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a fatty liver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Drink too much alcohol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hepatitis B or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issues that affect their immune system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born with liver disease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FC82A-15CF-E4CD-60EA-11968414452F}"/>
              </a:ext>
            </a:extLst>
          </p:cNvPr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5A13A27-EF61-F623-9442-9E82CF2A8879}"/>
                </a:ext>
              </a:extLst>
            </p:cNvPr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>
              <a:extLst>
                <a:ext uri="{FF2B5EF4-FFF2-40B4-BE49-F238E27FC236}">
                  <a16:creationId xmlns:a16="http://schemas.microsoft.com/office/drawing/2014/main" id="{B8CCBE51-9E0A-5730-DF94-E4BEF7A23D20}"/>
                </a:ext>
              </a:extLst>
            </p:cNvPr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435E7A-369E-0756-69A1-1EA6C813D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481471" y="487300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 viral hepatitis?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means inflammation of the liver.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In Australia the most common viruses that cause hepatitis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the hepatitis A, hepatitis B and hepatitis C viruses.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AE902-B1BC-DC04-6CA0-A1EAA068A473}"/>
              </a:ext>
            </a:extLst>
          </p:cNvPr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E6503-180B-46CD-D35C-1A6F8D4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1719"/>
              </p:ext>
            </p:extLst>
          </p:nvPr>
        </p:nvGraphicFramePr>
        <p:xfrm>
          <a:off x="651608" y="2613974"/>
          <a:ext cx="10936656" cy="3614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1131374975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5986016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957104265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427479012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4095171709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1839165396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How is it passed on?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Can it become chronic? </a:t>
                      </a:r>
                      <a:r>
                        <a:rPr lang="en-US" sz="1500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(long term)</a:t>
                      </a:r>
                      <a:endParaRPr lang="en-US" sz="15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Is there a treatment?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Is there a cure?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Is there a vaccine?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42531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A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Contaminated</a:t>
                      </a:r>
                      <a:b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food and water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Not specific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Immune system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63723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B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Mother to baby, </a:t>
                      </a:r>
                      <a:b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blood to blood,</a:t>
                      </a:r>
                      <a:b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sexual contact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64779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C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Blood to blood</a:t>
                      </a:r>
                      <a:b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contact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3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E9982-D0C9-346F-4A0F-BF54F6AD8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9BEA25-6657-89AF-4A3E-159BB7A7C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common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symptoms of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liver disease?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There are usually no symptoms until the liver is badly damaged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ED651A-F27C-C326-1D1A-F33DD74C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Symptoms include: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Feeling sick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Loss of appetite or weight loss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Yellowing of the eyes or skin (jaundice)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Swelling in the stomach and ankles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631F5B-C48B-4DBB-A46B-BF146F5D8D5B}"/>
</file>

<file path=customXml/itemProps2.xml><?xml version="1.0" encoding="utf-8"?>
<ds:datastoreItem xmlns:ds="http://schemas.openxmlformats.org/officeDocument/2006/customXml" ds:itemID="{D75D7F48-12B5-4AB3-AB42-DA3E577C3938}"/>
</file>

<file path=customXml/itemProps3.xml><?xml version="1.0" encoding="utf-8"?>
<ds:datastoreItem xmlns:ds="http://schemas.openxmlformats.org/officeDocument/2006/customXml" ds:itemID="{9B83E04F-21DA-4DCD-83B1-817D23EF069F}"/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1271</Words>
  <Application>Microsoft Office PowerPoint</Application>
  <PresentationFormat>Widescreen</PresentationFormat>
  <Paragraphs>202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Facts about your liver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Treating hepatitis B and hepatitis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48</cp:revision>
  <dcterms:created xsi:type="dcterms:W3CDTF">2025-06-03T07:12:24Z</dcterms:created>
  <dcterms:modified xsi:type="dcterms:W3CDTF">2025-09-23T23:20:55Z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2025-09-23T23:14:03Z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83a565d7-9069-4380-8663-a692cde6a772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